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62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15"/>
  </p:normalViewPr>
  <p:slideViewPr>
    <p:cSldViewPr snapToGrid="0" snapToObjects="1">
      <p:cViewPr varScale="1">
        <p:scale>
          <a:sx n="114" d="100"/>
          <a:sy n="114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FFEB2B-812B-844A-8C59-3467ECEEDA22}"/>
              </a:ext>
            </a:extLst>
          </p:cNvPr>
          <p:cNvSpPr/>
          <p:nvPr/>
        </p:nvSpPr>
        <p:spPr>
          <a:xfrm>
            <a:off x="2364827" y="1464357"/>
            <a:ext cx="66680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Bienvenidos</a:t>
            </a:r>
            <a:r>
              <a:rPr lang="en-US" sz="4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al </a:t>
            </a:r>
            <a:r>
              <a:rPr lang="en-US" sz="48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Reto</a:t>
            </a:r>
            <a:endParaRPr lang="en-US" sz="4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F2EC27-2188-7A48-B4BE-DA74015D66B7}"/>
              </a:ext>
            </a:extLst>
          </p:cNvPr>
          <p:cNvSpPr/>
          <p:nvPr/>
        </p:nvSpPr>
        <p:spPr>
          <a:xfrm>
            <a:off x="2175490" y="2420797"/>
            <a:ext cx="752571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MI MEJOR YO</a:t>
            </a:r>
          </a:p>
        </p:txBody>
      </p:sp>
    </p:spTree>
    <p:extLst>
      <p:ext uri="{BB962C8B-B14F-4D97-AF65-F5344CB8AC3E}">
        <p14:creationId xmlns:p14="http://schemas.microsoft.com/office/powerpoint/2010/main" val="3075934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82FA19B-7958-054C-BF6D-B5A1BA19355F}"/>
              </a:ext>
            </a:extLst>
          </p:cNvPr>
          <p:cNvSpPr/>
          <p:nvPr/>
        </p:nvSpPr>
        <p:spPr>
          <a:xfrm>
            <a:off x="3571680" y="99921"/>
            <a:ext cx="482189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Paradigma</a:t>
            </a:r>
            <a:endParaRPr lang="en-US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189682-D337-2241-8D07-97F8A46F84E8}"/>
              </a:ext>
            </a:extLst>
          </p:cNvPr>
          <p:cNvSpPr txBox="1"/>
          <p:nvPr/>
        </p:nvSpPr>
        <p:spPr>
          <a:xfrm>
            <a:off x="2219093" y="1828800"/>
            <a:ext cx="7527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Es un </a:t>
            </a:r>
            <a:r>
              <a:rPr lang="en-US" dirty="0" err="1"/>
              <a:t>programa</a:t>
            </a:r>
            <a:r>
              <a:rPr lang="en-US" dirty="0"/>
              <a:t> mental que </a:t>
            </a:r>
            <a:r>
              <a:rPr lang="en-US" dirty="0" err="1"/>
              <a:t>tiene</a:t>
            </a:r>
            <a:r>
              <a:rPr lang="en-US" dirty="0"/>
              <a:t> un control </a:t>
            </a:r>
            <a:r>
              <a:rPr lang="en-US" dirty="0" err="1"/>
              <a:t>casi</a:t>
            </a:r>
            <a:r>
              <a:rPr lang="en-US" dirty="0"/>
              <a:t> </a:t>
            </a:r>
            <a:r>
              <a:rPr lang="en-US" dirty="0" err="1"/>
              <a:t>exclusivo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comportamiento</a:t>
            </a:r>
            <a:r>
              <a:rPr lang="en-US" dirty="0"/>
              <a:t> habitual, y </a:t>
            </a:r>
            <a:r>
              <a:rPr lang="en-US" dirty="0" err="1"/>
              <a:t>casi</a:t>
            </a:r>
            <a:r>
              <a:rPr lang="en-US" dirty="0"/>
              <a:t> </a:t>
            </a:r>
            <a:r>
              <a:rPr lang="en-US" dirty="0" err="1"/>
              <a:t>todo</a:t>
            </a:r>
            <a:r>
              <a:rPr lang="en-US" dirty="0"/>
              <a:t>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comportamiento</a:t>
            </a:r>
            <a:r>
              <a:rPr lang="en-US" dirty="0"/>
              <a:t> es habitual.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22895D-6873-3D47-AEFB-7FCCEEAC8186}"/>
              </a:ext>
            </a:extLst>
          </p:cNvPr>
          <p:cNvSpPr txBox="1"/>
          <p:nvPr/>
        </p:nvSpPr>
        <p:spPr>
          <a:xfrm>
            <a:off x="2219093" y="3003681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Tu PARADIGMA </a:t>
            </a:r>
            <a:r>
              <a:rPr lang="en-US" dirty="0" err="1"/>
              <a:t>controla</a:t>
            </a:r>
            <a:r>
              <a:rPr lang="en-US" dirty="0"/>
              <a:t> mas del 90% de lo que </a:t>
            </a:r>
            <a:r>
              <a:rPr lang="en-US" dirty="0" err="1"/>
              <a:t>haces</a:t>
            </a:r>
            <a:r>
              <a:rPr lang="en-US" dirty="0"/>
              <a:t>, de lo que </a:t>
            </a:r>
            <a:r>
              <a:rPr lang="en-US" dirty="0" err="1"/>
              <a:t>piensas</a:t>
            </a:r>
            <a:r>
              <a:rPr lang="en-US" dirty="0"/>
              <a:t>, y de la </a:t>
            </a:r>
            <a:r>
              <a:rPr lang="en-US" dirty="0" err="1"/>
              <a:t>misma</a:t>
            </a:r>
            <a:r>
              <a:rPr lang="en-US" dirty="0"/>
              <a:t> </a:t>
            </a:r>
            <a:r>
              <a:rPr lang="en-US" dirty="0" err="1"/>
              <a:t>manera</a:t>
            </a:r>
            <a:r>
              <a:rPr lang="en-US" dirty="0"/>
              <a:t> </a:t>
            </a:r>
            <a:r>
              <a:rPr lang="en-US" dirty="0" err="1"/>
              <a:t>controla</a:t>
            </a:r>
            <a:r>
              <a:rPr lang="en-US" dirty="0"/>
              <a:t>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resultados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436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3AF1E0-DF82-3149-9550-EA19780584A3}"/>
              </a:ext>
            </a:extLst>
          </p:cNvPr>
          <p:cNvSpPr/>
          <p:nvPr/>
        </p:nvSpPr>
        <p:spPr>
          <a:xfrm>
            <a:off x="2989366" y="129541"/>
            <a:ext cx="577183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Mi </a:t>
            </a:r>
            <a:r>
              <a:rPr lang="en-US" sz="8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Mejor</a:t>
            </a:r>
            <a:r>
              <a:rPr lang="en-US" sz="8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8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Yo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D7A9FB-9F85-804D-9DE0-51BCC89009B0}"/>
              </a:ext>
            </a:extLst>
          </p:cNvPr>
          <p:cNvSpPr txBox="1"/>
          <p:nvPr/>
        </p:nvSpPr>
        <p:spPr>
          <a:xfrm>
            <a:off x="2989366" y="2112625"/>
            <a:ext cx="78302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1- </a:t>
            </a:r>
            <a:r>
              <a:rPr lang="en-US" dirty="0" err="1"/>
              <a:t>Consideras</a:t>
            </a:r>
            <a:r>
              <a:rPr lang="en-US" dirty="0"/>
              <a:t> que 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mantener</a:t>
            </a:r>
            <a:r>
              <a:rPr lang="en-US" dirty="0"/>
              <a:t> una </a:t>
            </a:r>
            <a:r>
              <a:rPr lang="en-US" dirty="0" err="1"/>
              <a:t>consistencia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2- </a:t>
            </a:r>
            <a:r>
              <a:rPr lang="en-US" dirty="0" err="1"/>
              <a:t>Consideras</a:t>
            </a:r>
            <a:r>
              <a:rPr lang="en-US" dirty="0"/>
              <a:t> que 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darte</a:t>
            </a:r>
            <a:r>
              <a:rPr lang="en-US" dirty="0"/>
              <a:t> una </a:t>
            </a:r>
            <a:r>
              <a:rPr lang="en-US" dirty="0" err="1"/>
              <a:t>orden</a:t>
            </a:r>
            <a:r>
              <a:rPr lang="en-US" dirty="0"/>
              <a:t> a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mism</a:t>
            </a:r>
            <a:r>
              <a:rPr lang="en-US" dirty="0"/>
              <a:t>@ y </a:t>
            </a:r>
            <a:r>
              <a:rPr lang="en-US" dirty="0" err="1"/>
              <a:t>seguirla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3- </a:t>
            </a:r>
            <a:r>
              <a:rPr lang="en-US" dirty="0" err="1"/>
              <a:t>Consideras</a:t>
            </a:r>
            <a:r>
              <a:rPr lang="en-US" dirty="0"/>
              <a:t> que 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de lo que </a:t>
            </a:r>
            <a:r>
              <a:rPr lang="en-US" dirty="0" err="1"/>
              <a:t>estás</a:t>
            </a:r>
            <a:r>
              <a:rPr lang="en-US" dirty="0"/>
              <a:t> </a:t>
            </a:r>
            <a:r>
              <a:rPr lang="en-US" dirty="0" err="1"/>
              <a:t>dando</a:t>
            </a:r>
            <a:r>
              <a:rPr lang="en-US" dirty="0"/>
              <a:t> </a:t>
            </a:r>
            <a:r>
              <a:rPr lang="en-US" dirty="0" err="1"/>
              <a:t>ahora</a:t>
            </a:r>
            <a:r>
              <a:rPr lang="en-US" dirty="0"/>
              <a:t> </a:t>
            </a:r>
            <a:r>
              <a:rPr lang="en-US" dirty="0" err="1"/>
              <a:t>mismo</a:t>
            </a:r>
            <a:r>
              <a:rPr lang="en-US" dirty="0"/>
              <a:t>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C4FEB6-CE8A-B84F-A1E9-BEDFE29A3401}"/>
              </a:ext>
            </a:extLst>
          </p:cNvPr>
          <p:cNvSpPr/>
          <p:nvPr/>
        </p:nvSpPr>
        <p:spPr>
          <a:xfrm>
            <a:off x="1513559" y="4249598"/>
            <a:ext cx="916488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Vamos</a:t>
            </a:r>
            <a:r>
              <a:rPr lang="en-US" sz="6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a </a:t>
            </a:r>
            <a:r>
              <a:rPr lang="en-US" sz="66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Comprobarlo</a:t>
            </a:r>
            <a:endParaRPr lang="en-US" sz="6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774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45CFDF3-2BD3-974F-B6C9-4B6433D63474}"/>
              </a:ext>
            </a:extLst>
          </p:cNvPr>
          <p:cNvSpPr/>
          <p:nvPr/>
        </p:nvSpPr>
        <p:spPr>
          <a:xfrm>
            <a:off x="2849813" y="0"/>
            <a:ext cx="602992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Un </a:t>
            </a:r>
            <a:r>
              <a:rPr lang="en-US" sz="8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Mejor</a:t>
            </a:r>
            <a:r>
              <a:rPr lang="en-US" sz="8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8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Yo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122963-5B26-C842-B142-628DF8AB86C5}"/>
              </a:ext>
            </a:extLst>
          </p:cNvPr>
          <p:cNvSpPr txBox="1"/>
          <p:nvPr/>
        </p:nvSpPr>
        <p:spPr>
          <a:xfrm>
            <a:off x="1233098" y="1683722"/>
            <a:ext cx="101773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Reto</a:t>
            </a:r>
            <a:r>
              <a:rPr lang="en-US" dirty="0"/>
              <a:t> de 15 días, vas a </a:t>
            </a:r>
            <a:r>
              <a:rPr lang="en-US" dirty="0" err="1"/>
              <a:t>mantener</a:t>
            </a:r>
            <a:r>
              <a:rPr lang="en-US" dirty="0"/>
              <a:t> una </a:t>
            </a:r>
            <a:r>
              <a:rPr lang="en-US" dirty="0" err="1"/>
              <a:t>consistencia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ciertas</a:t>
            </a:r>
            <a:r>
              <a:rPr lang="en-US" dirty="0"/>
              <a:t> </a:t>
            </a:r>
            <a:r>
              <a:rPr lang="en-US" dirty="0" err="1"/>
              <a:t>actividades</a:t>
            </a:r>
            <a:r>
              <a:rPr lang="en-US" dirty="0"/>
              <a:t> las </a:t>
            </a:r>
            <a:r>
              <a:rPr lang="en-US" dirty="0" err="1"/>
              <a:t>cuales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ayudarán</a:t>
            </a:r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despertar</a:t>
            </a:r>
            <a:r>
              <a:rPr lang="en-US" dirty="0"/>
              <a:t> mas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nivel</a:t>
            </a:r>
            <a:r>
              <a:rPr lang="en-US" dirty="0"/>
              <a:t> de </a:t>
            </a:r>
            <a:r>
              <a:rPr lang="en-US" dirty="0" err="1"/>
              <a:t>conciencia</a:t>
            </a:r>
            <a:r>
              <a:rPr lang="en-US" dirty="0"/>
              <a:t> y de la </a:t>
            </a:r>
            <a:r>
              <a:rPr lang="en-US" dirty="0" err="1"/>
              <a:t>misma</a:t>
            </a:r>
            <a:r>
              <a:rPr lang="en-US" dirty="0"/>
              <a:t> </a:t>
            </a:r>
            <a:r>
              <a:rPr lang="en-US" dirty="0" err="1"/>
              <a:t>manera</a:t>
            </a:r>
            <a:r>
              <a:rPr lang="en-US" dirty="0"/>
              <a:t> </a:t>
            </a:r>
            <a:r>
              <a:rPr lang="en-US" dirty="0" err="1"/>
              <a:t>descubrir</a:t>
            </a:r>
            <a:r>
              <a:rPr lang="en-US" dirty="0"/>
              <a:t> el </a:t>
            </a:r>
            <a:r>
              <a:rPr lang="en-US" dirty="0" err="1"/>
              <a:t>potencial</a:t>
            </a:r>
            <a:r>
              <a:rPr lang="en-US" dirty="0"/>
              <a:t> que </a:t>
            </a:r>
            <a:r>
              <a:rPr lang="en-US" dirty="0" err="1"/>
              <a:t>tienes</a:t>
            </a:r>
            <a:r>
              <a:rPr lang="en-US" dirty="0"/>
              <a:t> dentro de </a:t>
            </a:r>
            <a:r>
              <a:rPr lang="en-US" dirty="0" err="1"/>
              <a:t>tí</a:t>
            </a:r>
            <a:endParaRPr lang="en-US" dirty="0"/>
          </a:p>
          <a:p>
            <a:r>
              <a:rPr lang="en-US" dirty="0" err="1"/>
              <a:t>mism</a:t>
            </a:r>
            <a:r>
              <a:rPr lang="en-US" dirty="0"/>
              <a:t>@. Con el </a:t>
            </a:r>
            <a:r>
              <a:rPr lang="en-US" dirty="0" err="1"/>
              <a:t>cuál</a:t>
            </a:r>
            <a:r>
              <a:rPr lang="en-US" dirty="0"/>
              <a:t> 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obtener</a:t>
            </a:r>
            <a:r>
              <a:rPr lang="en-US" dirty="0"/>
              <a:t> </a:t>
            </a:r>
            <a:r>
              <a:rPr lang="en-US" dirty="0" err="1"/>
              <a:t>todo</a:t>
            </a:r>
            <a:r>
              <a:rPr lang="en-US" dirty="0"/>
              <a:t> lo que </a:t>
            </a:r>
            <a:r>
              <a:rPr lang="en-US" dirty="0" err="1"/>
              <a:t>deseas</a:t>
            </a:r>
            <a:r>
              <a:rPr lang="en-US" dirty="0"/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357D05-0335-4C43-8CAC-2B4026C19CD9}"/>
              </a:ext>
            </a:extLst>
          </p:cNvPr>
          <p:cNvSpPr/>
          <p:nvPr/>
        </p:nvSpPr>
        <p:spPr>
          <a:xfrm>
            <a:off x="1925627" y="2694066"/>
            <a:ext cx="8340745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Eres Luz, </a:t>
            </a:r>
          </a:p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Eres </a:t>
            </a:r>
            <a:r>
              <a:rPr lang="en-US" sz="54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Abundancia</a:t>
            </a:r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</a:t>
            </a:r>
          </a:p>
          <a:p>
            <a:pPr algn="ctr"/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ERES UN CAMPEÓN</a:t>
            </a:r>
          </a:p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ERES UNA CAMPEONA</a:t>
            </a:r>
          </a:p>
        </p:txBody>
      </p:sp>
    </p:spTree>
    <p:extLst>
      <p:ext uri="{BB962C8B-B14F-4D97-AF65-F5344CB8AC3E}">
        <p14:creationId xmlns:p14="http://schemas.microsoft.com/office/powerpoint/2010/main" val="195689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A0A748-F146-C142-BEA1-186EC9F4600B}"/>
              </a:ext>
            </a:extLst>
          </p:cNvPr>
          <p:cNvSpPr/>
          <p:nvPr/>
        </p:nvSpPr>
        <p:spPr>
          <a:xfrm>
            <a:off x="2765730" y="0"/>
            <a:ext cx="602992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Un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Mejor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Yo</a:t>
            </a:r>
            <a:endParaRPr lang="en-US" sz="8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1A0389-562E-CA42-9D52-8A1A458A0657}"/>
              </a:ext>
            </a:extLst>
          </p:cNvPr>
          <p:cNvSpPr txBox="1"/>
          <p:nvPr/>
        </p:nvSpPr>
        <p:spPr>
          <a:xfrm>
            <a:off x="2249214" y="1524000"/>
            <a:ext cx="74308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En</a:t>
            </a:r>
            <a:r>
              <a:rPr lang="en-US" dirty="0"/>
              <a:t> los </a:t>
            </a:r>
            <a:r>
              <a:rPr lang="en-US" dirty="0" err="1"/>
              <a:t>proximos</a:t>
            </a:r>
            <a:r>
              <a:rPr lang="en-US" dirty="0"/>
              <a:t> 15 días </a:t>
            </a:r>
            <a:r>
              <a:rPr lang="en-US" dirty="0" err="1"/>
              <a:t>vamos</a:t>
            </a:r>
            <a:r>
              <a:rPr lang="en-US" dirty="0"/>
              <a:t> a </a:t>
            </a:r>
            <a:r>
              <a:rPr lang="en-US" dirty="0" err="1"/>
              <a:t>comprometernos</a:t>
            </a:r>
            <a:r>
              <a:rPr lang="en-US" dirty="0"/>
              <a:t> con </a:t>
            </a:r>
            <a:r>
              <a:rPr lang="en-US" dirty="0" err="1"/>
              <a:t>nosotr@s</a:t>
            </a:r>
            <a:r>
              <a:rPr lang="en-US" dirty="0"/>
              <a:t> </a:t>
            </a:r>
            <a:r>
              <a:rPr lang="en-US" dirty="0" err="1"/>
              <a:t>mism@s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mantener</a:t>
            </a:r>
            <a:r>
              <a:rPr lang="en-US" dirty="0"/>
              <a:t> </a:t>
            </a:r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actividades</a:t>
            </a:r>
            <a:r>
              <a:rPr lang="en-US" dirty="0"/>
              <a:t>. </a:t>
            </a:r>
            <a:r>
              <a:rPr lang="en-US" sz="3200" dirty="0">
                <a:solidFill>
                  <a:srgbClr val="FF0000"/>
                </a:solidFill>
              </a:rPr>
              <a:t>LET’S GO!!!!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FC5E0F-65C1-9A45-AF53-DF8F80A38F3E}"/>
              </a:ext>
            </a:extLst>
          </p:cNvPr>
          <p:cNvSpPr txBox="1"/>
          <p:nvPr/>
        </p:nvSpPr>
        <p:spPr>
          <a:xfrm>
            <a:off x="2249214" y="2586335"/>
            <a:ext cx="74308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1- </a:t>
            </a:r>
            <a:r>
              <a:rPr lang="en-US" dirty="0" err="1"/>
              <a:t>Escribir</a:t>
            </a:r>
            <a:r>
              <a:rPr lang="en-US" dirty="0"/>
              <a:t>, leer, y </a:t>
            </a:r>
            <a:r>
              <a:rPr lang="en-US" dirty="0" err="1"/>
              <a:t>compartir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de </a:t>
            </a:r>
            <a:r>
              <a:rPr lang="en-US" dirty="0" err="1"/>
              <a:t>agradecimientos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grupo</a:t>
            </a:r>
            <a:r>
              <a:rPr lang="en-US" dirty="0"/>
              <a:t> (</a:t>
            </a:r>
            <a:r>
              <a:rPr lang="en-US" dirty="0" err="1"/>
              <a:t>mínimos</a:t>
            </a:r>
            <a:r>
              <a:rPr lang="en-US" dirty="0"/>
              <a:t> 10)</a:t>
            </a:r>
          </a:p>
          <a:p>
            <a:endParaRPr lang="en-US" dirty="0"/>
          </a:p>
          <a:p>
            <a:r>
              <a:rPr lang="en-US" dirty="0"/>
              <a:t>2- </a:t>
            </a:r>
            <a:r>
              <a:rPr lang="en-US" dirty="0" err="1"/>
              <a:t>Escuchar</a:t>
            </a:r>
            <a:r>
              <a:rPr lang="en-US" dirty="0"/>
              <a:t> audios (una </a:t>
            </a:r>
            <a:r>
              <a:rPr lang="en-US" dirty="0" err="1"/>
              <a:t>grabación</a:t>
            </a:r>
            <a:r>
              <a:rPr lang="en-US" dirty="0"/>
              <a:t> al día), dos </a:t>
            </a:r>
            <a:r>
              <a:rPr lang="en-US" dirty="0" err="1"/>
              <a:t>veces</a:t>
            </a:r>
            <a:r>
              <a:rPr lang="en-US" dirty="0"/>
              <a:t> al día </a:t>
            </a:r>
            <a:r>
              <a:rPr lang="en-US" dirty="0" err="1"/>
              <a:t>preferiblemente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3- Leer un </a:t>
            </a:r>
            <a:r>
              <a:rPr lang="en-US" dirty="0" err="1"/>
              <a:t>capítulo</a:t>
            </a:r>
            <a:r>
              <a:rPr lang="en-US" dirty="0"/>
              <a:t> de </a:t>
            </a:r>
            <a:r>
              <a:rPr lang="en-US" dirty="0" err="1"/>
              <a:t>algún</a:t>
            </a:r>
            <a:r>
              <a:rPr lang="en-US" dirty="0"/>
              <a:t> </a:t>
            </a:r>
            <a:r>
              <a:rPr lang="en-US" dirty="0" err="1"/>
              <a:t>libro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crecimiento</a:t>
            </a:r>
            <a:r>
              <a:rPr lang="en-US" dirty="0"/>
              <a:t> personal.</a:t>
            </a:r>
          </a:p>
          <a:p>
            <a:endParaRPr lang="en-US" dirty="0"/>
          </a:p>
          <a:p>
            <a:r>
              <a:rPr lang="en-US" dirty="0"/>
              <a:t>4- </a:t>
            </a:r>
            <a:r>
              <a:rPr lang="en-US" dirty="0" err="1"/>
              <a:t>Escribir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/>
              <a:t>cada</a:t>
            </a:r>
            <a:r>
              <a:rPr lang="en-US" dirty="0"/>
              <a:t> día, una </a:t>
            </a:r>
            <a:r>
              <a:rPr lang="en-US" dirty="0" err="1"/>
              <a:t>frase</a:t>
            </a:r>
            <a:r>
              <a:rPr lang="en-US" dirty="0"/>
              <a:t> que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llamó</a:t>
            </a:r>
            <a:r>
              <a:rPr lang="en-US" dirty="0"/>
              <a:t> la </a:t>
            </a:r>
            <a:r>
              <a:rPr lang="en-US" dirty="0" err="1"/>
              <a:t>atención</a:t>
            </a:r>
            <a:r>
              <a:rPr lang="en-US" dirty="0"/>
              <a:t> de lo que has </a:t>
            </a:r>
            <a:r>
              <a:rPr lang="en-US" dirty="0" err="1"/>
              <a:t>leído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3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B369A61-9D92-7245-AB42-460F301D4E03}"/>
              </a:ext>
            </a:extLst>
          </p:cNvPr>
          <p:cNvSpPr/>
          <p:nvPr/>
        </p:nvSpPr>
        <p:spPr>
          <a:xfrm>
            <a:off x="925193" y="1390784"/>
            <a:ext cx="10341614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Invierte</a:t>
            </a:r>
            <a:r>
              <a:rPr lang="en-US" sz="8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8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En</a:t>
            </a:r>
            <a:r>
              <a:rPr lang="en-US" sz="8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80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Tí</a:t>
            </a:r>
            <a:r>
              <a:rPr lang="en-US" sz="8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</a:t>
            </a:r>
          </a:p>
          <a:p>
            <a:pPr algn="ctr"/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Invierte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En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Tu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Futuro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561152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1638</TotalTime>
  <Words>262</Words>
  <Application>Microsoft Macintosh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 Luis</dc:creator>
  <cp:lastModifiedBy>Jose Luis</cp:lastModifiedBy>
  <cp:revision>4</cp:revision>
  <dcterms:created xsi:type="dcterms:W3CDTF">2021-10-12T23:32:59Z</dcterms:created>
  <dcterms:modified xsi:type="dcterms:W3CDTF">2022-01-05T23:13:25Z</dcterms:modified>
</cp:coreProperties>
</file>